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7035-23E9-4560-A5A6-62DF8BEA32AA}" type="datetimeFigureOut">
              <a:rPr lang="en-US" smtClean="0"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4466-8850-4900-94B5-F754FAF7C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797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7035-23E9-4560-A5A6-62DF8BEA32AA}" type="datetimeFigureOut">
              <a:rPr lang="en-US" smtClean="0"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4466-8850-4900-94B5-F754FAF7C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736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7035-23E9-4560-A5A6-62DF8BEA32AA}" type="datetimeFigureOut">
              <a:rPr lang="en-US" smtClean="0"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4466-8850-4900-94B5-F754FAF7C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412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7035-23E9-4560-A5A6-62DF8BEA32AA}" type="datetimeFigureOut">
              <a:rPr lang="en-US" smtClean="0"/>
              <a:t>5/23/2013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4466-8850-4900-94B5-F754FAF7C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28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7035-23E9-4560-A5A6-62DF8BEA32AA}" type="datetimeFigureOut">
              <a:rPr lang="en-US" smtClean="0"/>
              <a:t>5/23/2013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4466-8850-4900-94B5-F754FAF7C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684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7035-23E9-4560-A5A6-62DF8BEA32AA}" type="datetimeFigureOut">
              <a:rPr lang="en-US" smtClean="0"/>
              <a:t>5/23/2013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4466-8850-4900-94B5-F754FAF7C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725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7035-23E9-4560-A5A6-62DF8BEA32AA}" type="datetimeFigureOut">
              <a:rPr lang="en-US" smtClean="0"/>
              <a:t>5/23/2013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4466-8850-4900-94B5-F754FAF7C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291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7035-23E9-4560-A5A6-62DF8BEA32AA}" type="datetimeFigureOut">
              <a:rPr lang="en-US" smtClean="0"/>
              <a:t>5/23/2013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4466-8850-4900-94B5-F754FAF7C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522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7035-23E9-4560-A5A6-62DF8BEA32AA}" type="datetimeFigureOut">
              <a:rPr lang="en-US" smtClean="0"/>
              <a:t>5/23/2013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4466-8850-4900-94B5-F754FAF7C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33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7035-23E9-4560-A5A6-62DF8BEA32AA}" type="datetimeFigureOut">
              <a:rPr lang="en-US" smtClean="0"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4466-8850-4900-94B5-F754FAF7C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09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7035-23E9-4560-A5A6-62DF8BEA32AA}" type="datetimeFigureOut">
              <a:rPr lang="en-US" smtClean="0"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4466-8850-4900-94B5-F754FAF7C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173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F7035-23E9-4560-A5A6-62DF8BEA32AA}" type="datetimeFigureOut">
              <a:rPr lang="en-US" smtClean="0"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04466-8850-4900-94B5-F754FAF7C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62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/url?sa=i&amp;rct=j&amp;q=photos+of+bicycles&amp;source=images&amp;cd=&amp;cad=rja&amp;docid=7F3PjYb78hxWNM&amp;tbnid=b0Aeh9QNXur6IM:&amp;ved=0CAUQjRw&amp;url=http%3A%2F%2Fcommons.wikimedia.org%2Fwiki%2FFile%3ABicycles_snow_Graz_2005.jpg&amp;ei=SFCeUdK3LITSqAGT_YCgDw&amp;bvm=bv.46865395,d.aWM&amp;psig=AFQjCNFFaC8E-9r5I_J-yfg05SRXgyRxsQ&amp;ust=136941612161781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bicycle+on+pavement&amp;source=images&amp;cd=&amp;cad=rja&amp;docid=5bSO5BO86OuRBM&amp;tbnid=T3Nqu9XFy1o6VM:&amp;ved=0CAUQjRw&amp;url=http%3A%2F%2Fbicycling.com%2Fblogs%2Froadrights%2F2010%2F07%2F07%2Fadding-bicycle-infrastructure-creates-more-riders%2F&amp;ei=m1CeUYamIMvdqwGwl4HoCg&amp;bvm=bv.46865395,d.aWM&amp;psig=AFQjCNFVvXD8UsK-oyBEryS0v1152F2eWg&amp;ust=1369416210863336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/url?sa=i&amp;rct=j&amp;q=oxen+pulling+wagon&amp;source=images&amp;cd=&amp;cad=rja&amp;docid=CG9mZ-V0EqyY0M&amp;tbnid=v5oqhdBvXSoZWM:&amp;ved=0CAUQjRw&amp;url=http%3A%2F%2Fjohnsigrid.blogspot.com%2F2010%2F12%2Fmissouri-town-1855-christmas.html&amp;ei=OFGeUbH_LZPwqQHQsIHYAg&amp;bvm=bv.46865395,d.aWM&amp;psig=AFQjCNGm9Nl-OJPyadez4s8MjSk7Q7yv5w&amp;ust=136941630619990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/url?sa=i&amp;rct=j&amp;q=inside+of+wagon&amp;source=images&amp;cd=&amp;cad=rja&amp;docid=wjSidVc2sguEfM&amp;tbnid=VGliiv0Eejew0M:&amp;ved=0CAUQjRw&amp;url=http%3A%2F%2Fthierry.raguier.free.fr%2F3Whites2.htm&amp;ei=tFGeUdG2L8usqAGaioHACw&amp;bvm=bv.46865395,d.aWM&amp;psig=AFQjCNH4IO8XgrZ2Jd8q_yiOvcP2Q8buxQ&amp;ust=136941648947878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/url?sa=i&amp;rct=j&amp;q=mountain+biking+path&amp;source=images&amp;cd=&amp;cad=rja&amp;docid=ecQBEUNzixixvM&amp;tbnid=sKnXcwsFeJMVTM:&amp;ved=0CAUQjRw&amp;url=http%3A%2F%2Fmollinslikes.blogspot.com%2F2012%2F06%2Fmollins-likes-giving-bike-riders-path.html&amp;ei=VlKeUaOUOoeUrQHZjIDwBw&amp;bvm=bv.46865395,d.aWM&amp;psig=AFQjCNENDIV2j0JtMFPRQXqEdlJsWgqBdw&amp;ust=1369416627932686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/url?sa=i&amp;rct=j&amp;q=family+in+wagon&amp;source=images&amp;cd=&amp;cad=rja&amp;docid=Nlw--gdTlwuZ_M&amp;tbnid=iwWag8JHuw9pzM:&amp;ved=0CAUQjRw&amp;url=http%3A%2F%2Fwww.toadhaven.com%2Ftrail%2520journal%25202007.html&amp;ei=nlKeUdGGNcH0qAGK1YG4Ag&amp;bvm=bv.46865395,d.aWM&amp;psig=AFQjCNFHNmS1efdwVv7_2fYcKlrZYZwwjA&amp;ust=1369416714808342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/url?sa=i&amp;rct=j&amp;q=flat+bike+tire&amp;source=images&amp;cd=&amp;cad=rja&amp;docid=QLCASaA5Szoq-M&amp;tbnid=CUG2l12L4zQAaM:&amp;ved=0CAUQjRw&amp;url=http%3A%2F%2Fwww.womenshealthmag.com%2Ffitness%2Fbike-problems&amp;ei=41KeUdunJIaFrgGz_4DQCg&amp;psig=AFQjCNE6cJSfwLklH6YY-afoKCShlj-agA&amp;ust=1369416786862158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speed+limit&amp;source=images&amp;cd=&amp;cad=rja&amp;docid=wcmxFLxGtFp5wM&amp;tbnid=R1IlrH6svs-jnM:&amp;ved=0CAUQjRw&amp;url=http%3A%2F%2Fwww.traditioncreek.com%2Fstorefront%2Foutdoor-signs-parking-facility-speed-limit-c-9_19.html&amp;ei=Q1OeUaPXOcvzrAG4rYGIDA&amp;bvm=bv.46865395,d.aWM&amp;psig=AFQjCNFAz6rY-S_fz5EmSRpo6pmu9vtQ3w&amp;ust=136941688949807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upload.wikimedia.org/wikipedia/commons/9/97/Bicycles_snow_Graz_2005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"/>
            <a:ext cx="7467600" cy="6405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206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upload.wikimedia.org/wikipedia/en/b/ba/Bike_blvd_stencil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03332"/>
            <a:ext cx="4876800" cy="6491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6445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://4.bp.blogspot.com/_ub2Td8ExPws/TQe6P2DnI5I/AAAAAAAADQA/GBnipJeZnlM/s1600/2010-12-12%2BMissouri%2BTown%2B1855%2BChristmas%2B00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382000" cy="6290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1657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http://t2.gstatic.com/images?q=tbn:ANd9GcT1NV6u2Qkulxu_1m28qmR5kU3alKd-5IMmccpuubK7ariqgRUEvw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-304800"/>
            <a:ext cx="5473700" cy="795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86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http://4.bp.blogspot.com/-51UUZPwvJCA/T-xoUwraKyI/AAAAAAAAAFY/H5lbXQBRr-k/s1600/Mountain-Bik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7150"/>
            <a:ext cx="6629400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038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http://www.toadhaven.com/images/emigrant-wagon-family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8160"/>
            <a:ext cx="8397960" cy="565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168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http://www.womenshealthmag.com/files/wh6_uploads/images/1110-bike-maintenanc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75623"/>
            <a:ext cx="6553200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399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http://www.traditioncreek.com/storefront/images/products_signs/speed_limit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57200"/>
            <a:ext cx="4447814" cy="592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111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Tornetto, Chelsea</dc:creator>
  <cp:lastModifiedBy>Tornetto, Chelsea</cp:lastModifiedBy>
  <cp:revision>2</cp:revision>
  <dcterms:created xsi:type="dcterms:W3CDTF">2013-05-23T17:21:50Z</dcterms:created>
  <dcterms:modified xsi:type="dcterms:W3CDTF">2013-05-23T17:35:50Z</dcterms:modified>
</cp:coreProperties>
</file>